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9" r:id="rId2"/>
    <p:sldId id="299" r:id="rId3"/>
    <p:sldId id="297" r:id="rId4"/>
    <p:sldId id="298" r:id="rId5"/>
    <p:sldId id="303" r:id="rId6"/>
    <p:sldId id="301" r:id="rId7"/>
    <p:sldId id="300" r:id="rId8"/>
    <p:sldId id="302" r:id="rId9"/>
    <p:sldId id="305" r:id="rId10"/>
    <p:sldId id="306" r:id="rId11"/>
    <p:sldId id="308" r:id="rId12"/>
    <p:sldId id="307" r:id="rId13"/>
    <p:sldId id="304" r:id="rId14"/>
    <p:sldId id="296" r:id="rId15"/>
    <p:sldId id="294" r:id="rId16"/>
    <p:sldId id="293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100" d="100"/>
          <a:sy n="100" d="100"/>
        </p:scale>
        <p:origin x="-42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ED326-4C2D-4E8A-8DB6-7D483E877DD8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97E17-776C-4011-AA48-B5FD7F152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97E17-776C-4011-AA48-B5FD7F15292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97E17-776C-4011-AA48-B5FD7F15292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B91C-C704-41D2-B7AB-4DD7C405FCA4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6AC-A1E7-4EDD-8FE6-E5F893DD3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B91C-C704-41D2-B7AB-4DD7C405FCA4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6AC-A1E7-4EDD-8FE6-E5F893DD3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B91C-C704-41D2-B7AB-4DD7C405FCA4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6AC-A1E7-4EDD-8FE6-E5F893DD3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B91C-C704-41D2-B7AB-4DD7C405FCA4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6AC-A1E7-4EDD-8FE6-E5F893DD3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B91C-C704-41D2-B7AB-4DD7C405FCA4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6AC-A1E7-4EDD-8FE6-E5F893DD3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B91C-C704-41D2-B7AB-4DD7C405FCA4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6AC-A1E7-4EDD-8FE6-E5F893DD3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B91C-C704-41D2-B7AB-4DD7C405FCA4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6AC-A1E7-4EDD-8FE6-E5F893DD3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B91C-C704-41D2-B7AB-4DD7C405FCA4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6AC-A1E7-4EDD-8FE6-E5F893DD3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B91C-C704-41D2-B7AB-4DD7C405FCA4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6AC-A1E7-4EDD-8FE6-E5F893DD3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B91C-C704-41D2-B7AB-4DD7C405FCA4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96AC-A1E7-4EDD-8FE6-E5F893DD3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6B91C-C704-41D2-B7AB-4DD7C405FCA4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6196AC-A1E7-4EDD-8FE6-E5F893DD3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66B91C-C704-41D2-B7AB-4DD7C405FCA4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6196AC-A1E7-4EDD-8FE6-E5F893DD38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://lh3.ggpht.com/-eNkqjQd-wVk/UDu4YW0qOsI/AAAAAAADkO8/eVl3nLYfUBs/s1600-h/15978%5b8%5d.jpg" TargetMode="External"/><Relationship Id="rId7" Type="http://schemas.openxmlformats.org/officeDocument/2006/relationships/hyperlink" Target="http://lh5.ggpht.com/-9a2B-TklsvY/UDu4bJbFhiI/AAAAAAADkPc/fI2_6LGtZvw/s1600-h/9555936545c0%5b7%5d.jpg" TargetMode="External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49.jpeg"/><Relationship Id="rId5" Type="http://schemas.openxmlformats.org/officeDocument/2006/relationships/hyperlink" Target="http://lh3.ggpht.com/-SJDxJudh9SI/UDu4Z_Ys_yI/AAAAAAADkPM/OKLR13Y2foY/s1600-h/d86cdd855985%5b12%5d.jpg" TargetMode="External"/><Relationship Id="rId10" Type="http://schemas.openxmlformats.org/officeDocument/2006/relationships/image" Target="../media/image48.jpeg"/><Relationship Id="rId4" Type="http://schemas.openxmlformats.org/officeDocument/2006/relationships/image" Target="../media/image45.jpeg"/><Relationship Id="rId9" Type="http://schemas.openxmlformats.org/officeDocument/2006/relationships/hyperlink" Target="http://lh4.ggpht.com/-b0f9PDhtM2w/UDu4WpGyGfI/AAAAAAADkOo/VB4vFLwLBEI/s1600-h/clip_image004%5b13%5d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1.jpeg"/><Relationship Id="rId7" Type="http://schemas.openxmlformats.org/officeDocument/2006/relationships/hyperlink" Target="http://lh4.ggpht.com/-frUnvQQX0xk/UDu4fDYkAnI/AAAAAAADkQM/E65OaL72MD4/s1600-h/bazaNEW_VoinaMir%5b7%5d.jpg" TargetMode="External"/><Relationship Id="rId2" Type="http://schemas.openxmlformats.org/officeDocument/2006/relationships/hyperlink" Target="http://www.adme.ru/tvorchestvo-kino/10-faktov-o-rossijskom-kino-410105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hyperlink" Target="http://lh3.ggpht.com/-h53pCO7s_tY/UDu4VF8voXI/AAAAAAADkOQ/ZqkumdTOxqU/s1600-h/clip_image003%5b10%5d.jpg" TargetMode="Externa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gif"/><Relationship Id="rId7" Type="http://schemas.openxmlformats.org/officeDocument/2006/relationships/hyperlink" Target="http://www.aphorism.ru/new/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://www.aphorism.ru/work/aphorism_bad.php?aph=2676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hyperlink" Target="http://www.aphorism.ru/pop/" TargetMode="External"/><Relationship Id="rId10" Type="http://schemas.openxmlformats.org/officeDocument/2006/relationships/image" Target="../media/image12.gif"/><Relationship Id="rId4" Type="http://schemas.openxmlformats.org/officeDocument/2006/relationships/image" Target="../media/image9.jpeg"/><Relationship Id="rId9" Type="http://schemas.openxmlformats.org/officeDocument/2006/relationships/hyperlink" Target="http://www.aphorism.ru/comments/6d1wisaepo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67903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305297" cy="478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736"/>
            <a:ext cx="4929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«</a:t>
            </a:r>
            <a:r>
              <a:rPr lang="ru-RU" sz="2800" b="1" dirty="0" err="1" smtClean="0">
                <a:solidFill>
                  <a:srgbClr val="0070C0"/>
                </a:solidFill>
                <a:latin typeface="Comic Sans MS" pitchFamily="66" charset="0"/>
              </a:rPr>
              <a:t>Кащей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 бессмертный»    (1948 г.) </a:t>
            </a:r>
          </a:p>
          <a:p>
            <a:r>
              <a:rPr lang="ru-RU" sz="2800" b="1" dirty="0" err="1" smtClean="0">
                <a:solidFill>
                  <a:srgbClr val="0070C0"/>
                </a:solidFill>
                <a:latin typeface="Comic Sans MS" pitchFamily="66" charset="0"/>
              </a:rPr>
              <a:t>Режиссер:Александр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Comic Sans MS" pitchFamily="66" charset="0"/>
              </a:rPr>
              <a:t>Роу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5" name="Picture 3" descr="C:\Documents and Settings\Библиотека-02\Рабочий стол\488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85794"/>
            <a:ext cx="3838575" cy="2857500"/>
          </a:xfrm>
          <a:prstGeom prst="rect">
            <a:avLst/>
          </a:prstGeom>
          <a:noFill/>
        </p:spPr>
      </p:pic>
      <p:pic>
        <p:nvPicPr>
          <p:cNvPr id="3076" name="Picture 4" descr="C:\Documents and Settings\Библиотека-02\Рабочий стол\в-гСергейСтоляр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4196953" cy="3357562"/>
          </a:xfrm>
          <a:prstGeom prst="rect">
            <a:avLst/>
          </a:prstGeom>
          <a:noFill/>
        </p:spPr>
      </p:pic>
      <p:pic>
        <p:nvPicPr>
          <p:cNvPr id="3079" name="Picture 7" descr="C:\Documents and Settings\Библиотека-02\Рабочий стол\RIAN_00010907.LR.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7" y="3786190"/>
            <a:ext cx="3807553" cy="2931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85011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«Золушка» (1947 г.)</a:t>
            </a:r>
          </a:p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Comic Sans MS" pitchFamily="66" charset="0"/>
              </a:rPr>
              <a:t>Автор:Шарль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 Перро</a:t>
            </a:r>
          </a:p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Comic Sans MS" pitchFamily="66" charset="0"/>
              </a:rPr>
              <a:t>Режиссеры:Надежда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Comic Sans MS" pitchFamily="66" charset="0"/>
              </a:rPr>
              <a:t>Кошеверова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 и Михаил Шапиро</a:t>
            </a:r>
          </a:p>
          <a:p>
            <a:pPr algn="ctr"/>
            <a:endParaRPr lang="ru-RU" sz="2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C:\Documents and Settings\Библиотека-02\Рабочий стол\doc6dbet8abarpr56lg34z_80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631404" cy="2905123"/>
          </a:xfrm>
          <a:prstGeom prst="rect">
            <a:avLst/>
          </a:prstGeom>
          <a:noFill/>
        </p:spPr>
      </p:pic>
      <p:pic>
        <p:nvPicPr>
          <p:cNvPr id="4099" name="Picture 3" descr="C:\Documents and Settings\Библиотека-02\Рабочий стол\zolushka.avi.ima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3116"/>
            <a:ext cx="3714776" cy="2889270"/>
          </a:xfrm>
          <a:prstGeom prst="rect">
            <a:avLst/>
          </a:prstGeom>
          <a:noFill/>
        </p:spPr>
      </p:pic>
      <p:pic>
        <p:nvPicPr>
          <p:cNvPr id="4100" name="Picture 4" descr="C:\Documents and Settings\Библиотека-02\Рабочий стол\92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214818"/>
            <a:ext cx="3143272" cy="2514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est-mother.ru/upload/ckfinder/2104/images/5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071810"/>
            <a:ext cx="41433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«</a:t>
            </a:r>
            <a:r>
              <a:rPr lang="ru-RU" sz="1400" b="1" dirty="0" err="1" smtClean="0">
                <a:solidFill>
                  <a:srgbClr val="0070C0"/>
                </a:solidFill>
                <a:latin typeface="Comic Sans MS" pitchFamily="66" charset="0"/>
              </a:rPr>
              <a:t>Мерри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Comic Sans MS" pitchFamily="66" charset="0"/>
              </a:rPr>
              <a:t>Поппинс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, до свиданья!»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По мотивам повестей </a:t>
            </a:r>
            <a:r>
              <a:rPr lang="ru-RU" sz="1400" b="1" dirty="0" err="1" smtClean="0">
                <a:solidFill>
                  <a:srgbClr val="0070C0"/>
                </a:solidFill>
                <a:latin typeface="Comic Sans MS" pitchFamily="66" charset="0"/>
              </a:rPr>
              <a:t>Памелы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Comic Sans MS" pitchFamily="66" charset="0"/>
              </a:rPr>
              <a:t>Треверс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Режиссер: Леонид </a:t>
            </a:r>
            <a:r>
              <a:rPr lang="ru-RU" sz="1400" b="1" dirty="0" err="1" smtClean="0">
                <a:solidFill>
                  <a:srgbClr val="0070C0"/>
                </a:solidFill>
                <a:latin typeface="Comic Sans MS" pitchFamily="66" charset="0"/>
              </a:rPr>
              <a:t>Квинихидзе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best-mother.ru/upload/ckfinder/2104/images/1(36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785794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4876" y="3214686"/>
            <a:ext cx="442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По повести Виталия </a:t>
            </a:r>
            <a:r>
              <a:rPr lang="ru-RU" sz="1400" b="1" dirty="0" err="1" smtClean="0">
                <a:solidFill>
                  <a:srgbClr val="0070C0"/>
                </a:solidFill>
                <a:latin typeface="Comic Sans MS" pitchFamily="66" charset="0"/>
              </a:rPr>
              <a:t>Велистова</a:t>
            </a:r>
            <a:endParaRPr lang="ru-RU" sz="1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Режиссер: Константин </a:t>
            </a:r>
            <a:r>
              <a:rPr lang="ru-RU" sz="1400" b="1" dirty="0" err="1" smtClean="0">
                <a:solidFill>
                  <a:srgbClr val="0070C0"/>
                </a:solidFill>
                <a:latin typeface="Comic Sans MS" pitchFamily="66" charset="0"/>
              </a:rPr>
              <a:t>Бромберг</a:t>
            </a:r>
            <a:endParaRPr lang="ru-RU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3000372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«Приключения электроника»</a:t>
            </a:r>
            <a:endParaRPr lang="ru-RU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http://www.best-mother.ru/upload/ckfinder/2104/images/4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5720" y="6119336"/>
            <a:ext cx="2928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«Приключения Буратино»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По повести Алексея Толстого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Режиссер: Леонид Нечаев</a:t>
            </a:r>
            <a:endParaRPr lang="ru-RU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6000768"/>
            <a:ext cx="4643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Владимиром Чеботарёвым и Геннадием Казанским по одноимённому научно-фантастическому роману Александра Беляева.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9218" name="Picture 2" descr="C:\Documents and Settings\Библиотека-02\Рабочий стол\471552567a7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643314"/>
            <a:ext cx="3357586" cy="2348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6190"/>
            <a:ext cx="228598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«Остров сокровищ»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Режиссер: Владимир Воробьев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По роману Р.Стивенсона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http://www.best-mother.ru/upload/ckfinder/2104/images/8(32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est-mother.ru/upload/ckfinder/2104/images/7(3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00826" y="3929066"/>
            <a:ext cx="2214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Comic Sans MS" pitchFamily="66" charset="0"/>
              </a:rPr>
              <a:t>«Гостья из будущего»</a:t>
            </a:r>
          </a:p>
          <a:p>
            <a:pPr algn="ctr"/>
            <a:r>
              <a:rPr lang="ru-RU" b="1" dirty="0" err="1" smtClean="0">
                <a:solidFill>
                  <a:srgbClr val="006600"/>
                </a:solidFill>
                <a:latin typeface="Comic Sans MS" pitchFamily="66" charset="0"/>
              </a:rPr>
              <a:t>Автор:Кир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006600"/>
                </a:solidFill>
                <a:latin typeface="Comic Sans MS" pitchFamily="66" charset="0"/>
              </a:rPr>
              <a:t>Булычев</a:t>
            </a:r>
            <a:endParaRPr lang="ru-RU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Режиссер: Павел Арсенов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http://www.best-mother.ru/upload/ckfinder/2104/images/6(33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643314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71670" y="6000768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«В поисках капитана Гранта»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По роману </a:t>
            </a:r>
            <a:r>
              <a:rPr lang="ru-RU" b="1" dirty="0" err="1" smtClean="0">
                <a:solidFill>
                  <a:srgbClr val="0070C0"/>
                </a:solidFill>
                <a:latin typeface="Comic Sans MS" pitchFamily="66" charset="0"/>
              </a:rPr>
              <a:t>Жюля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Верна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 Режиссер: Станислав Говорухин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04088"/>
            <a:ext cx="7543824" cy="36745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Наши любимые отечественные фильмы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5842" name="Picture 2" descr="C:\Documents and Settings\Библиотека-02\Рабочий стол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6155">
            <a:off x="2894498" y="1532445"/>
            <a:ext cx="2357454" cy="1768091"/>
          </a:xfrm>
          <a:prstGeom prst="rect">
            <a:avLst/>
          </a:prstGeom>
          <a:noFill/>
        </p:spPr>
      </p:pic>
      <p:pic>
        <p:nvPicPr>
          <p:cNvPr id="35843" name="Picture 3" descr="C:\Documents and Settings\Библиотека-02\Рабочий стол\http---photo.rol.ru-data-24498-Kavkazskaja_plennica_x264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3048019" cy="2286016"/>
          </a:xfrm>
          <a:prstGeom prst="rect">
            <a:avLst/>
          </a:prstGeom>
          <a:noFill/>
        </p:spPr>
      </p:pic>
      <p:pic>
        <p:nvPicPr>
          <p:cNvPr id="35844" name="Picture 4" descr="C:\Documents and Settings\Библиотека-02\Рабочий стол\103617829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071546"/>
            <a:ext cx="3143272" cy="24068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3429000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«Кавказская пленница» Леонид Гайдай (1967г.)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3357562"/>
            <a:ext cx="485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«Ирония судьбы или, С легким паром»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Ильдар Рязанов(1975)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5846" name="Picture 6" descr="http://cs540100.vk.me/c7008/v7008345/31927/iThb7d2vT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71942"/>
            <a:ext cx="3286148" cy="2301391"/>
          </a:xfrm>
          <a:prstGeom prst="rect">
            <a:avLst/>
          </a:prstGeom>
          <a:noFill/>
        </p:spPr>
      </p:pic>
      <p:pic>
        <p:nvPicPr>
          <p:cNvPr id="35848" name="Picture 8" descr="http://s00.yaplakal.com/pics/pics_preview/7/2/9/57229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286256"/>
            <a:ext cx="4143404" cy="233066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43504" y="628652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«Д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Артаньян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и три мушкетера» (1979г.)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78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071678"/>
            <a:ext cx="4286280" cy="242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785794"/>
            <a:ext cx="357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Первый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советский боевик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"Пираты XX века" (1979.г)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Рисунок 4" descr="d86cdd855985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000240"/>
            <a:ext cx="3643338" cy="256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9555936545c0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785794"/>
            <a:ext cx="20002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72264" y="928670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Первый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советский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фильм-катастрофа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«Экипаж»(1980)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clip_image004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357298"/>
            <a:ext cx="22240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Библиотека-02\Рабочий стол\1350065180_lol54.ru_00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4857760"/>
            <a:ext cx="3143272" cy="1807381"/>
          </a:xfrm>
          <a:prstGeom prst="rect">
            <a:avLst/>
          </a:prstGeom>
          <a:noFill/>
        </p:spPr>
      </p:pic>
      <p:pic>
        <p:nvPicPr>
          <p:cNvPr id="1027" name="Picture 3" descr="C:\Documents and Settings\Библиотека-02\Рабочий стол\1350065185_lol54.ru_00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19" y="4357694"/>
            <a:ext cx="3095647" cy="232173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86116" y="4786322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Первый российский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Фильм ужасов «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Вий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 Н.В.Гоголю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(1967г.)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28586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43504" y="714356"/>
            <a:ext cx="4000496" cy="3231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files2.adme.ru/files/news/part_41/410105/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642918"/>
            <a:ext cx="4786346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</a:rPr>
              <a:t>Первый российский  фильм1908 г.</a:t>
            </a:r>
          </a:p>
          <a:p>
            <a:pPr lvl="0">
              <a:lnSpc>
                <a:spcPct val="70000"/>
              </a:lnSpc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</a:rPr>
              <a:t>«Понизовая вольница» Владимира Ромашкова</a:t>
            </a:r>
          </a:p>
          <a:p>
            <a:pPr lvl="0">
              <a:lnSpc>
                <a:spcPct val="70000"/>
              </a:lnSpc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Длится картина всего 7 минут.</a:t>
            </a:r>
            <a:endParaRPr lang="ru-RU" sz="3200" b="1" dirty="0" smtClean="0">
              <a:solidFill>
                <a:srgbClr val="C00000"/>
              </a:solidFill>
              <a:latin typeface="Comic Sans MS" pitchFamily="66" charset="0"/>
              <a:ea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Comic Sans MS" pitchFamily="66" charset="0"/>
              <a:ea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Helvetica"/>
              <a:ea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Helvetica"/>
                <a:ea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9" name="Рисунок 8" descr="http://files5.adme.ru/files/news/part_41/410105/2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3116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0" y="714356"/>
            <a:ext cx="4357718" cy="142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</a:rPr>
              <a:t> Первый российский цветной фильм  1925 г. «Броненосец Потемкин» Сергея Эйзенштейна.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Флаг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красного цвета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 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 единственный цветной кадр в фильме.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4000504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Первым же цветным фильмом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</a:rPr>
              <a:t>стал фильм о Параде Победы 1945 года.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clip_image003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643446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azaNEW_VoinaMir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4714884"/>
            <a:ext cx="385765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488" y="4643446"/>
            <a:ext cx="2071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«Москва слезам не верит», «Война и мир» - одни из лент Российского кинематографа,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обладательниц Оскара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LCXAGStWnHQNHOB-1600x900-no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5"/>
            <a:ext cx="9144000" cy="5715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2BBB35EE-3ACC-47D1-995D-A467B96F4FC8_mw1024_s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5184576" cy="3888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94116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94116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В соответствии с Указом Президента Российской Федерации от 7 октября 2015 г. № 503 в Российской Федерации 2016 год объявлен Годом Российского кино.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1\Desktop\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357298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4446240" cy="33346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861048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  «Роль в обществе, осуществляемая кино, оказывает мощное воздействие на миллионы людей»,является «логичным продолжением целенаправленной государственной политики по популяризации, повышению общественного значения еще одной из важнейших гуманитарных отраслей»-заявлено в пояснительной записке к Указу Президента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1\Desktop\1431860156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836712"/>
            <a:ext cx="2700807" cy="2215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411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«Любая модернизация радует. Но все средства, которые могут быть выделены на этот проект, нужно потратить не на празднования, а на кинофикацию малых городов, или хотя бы на создание детских кинозалов»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365104"/>
            <a:ext cx="86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Председатель совета директоров «Ленфильма» режиссер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Федор Бондарчук.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472608" cy="3635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67744" y="5149352"/>
            <a:ext cx="4248472" cy="153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сообщить о проблеме афоризма">
            <a:hlinkClick r:id="rId2" tooltip="сообщить о проблеме афоризма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-14288"/>
            <a:ext cx="142875" cy="142876"/>
          </a:xfrm>
          <a:prstGeom prst="rect">
            <a:avLst/>
          </a:prstGeom>
          <a:noFill/>
        </p:spPr>
      </p:pic>
      <p:pic>
        <p:nvPicPr>
          <p:cNvPr id="7171" name="Picture 3" descr="добавить в любим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" y="-14288"/>
            <a:ext cx="142875" cy="142876"/>
          </a:xfrm>
          <a:prstGeom prst="rect">
            <a:avLst/>
          </a:prstGeom>
          <a:noFill/>
        </p:spPr>
      </p:pic>
      <p:pic>
        <p:nvPicPr>
          <p:cNvPr id="7172" name="Picture 4" descr="рейтинг афоризмов">
            <a:hlinkClick r:id="rId5" tooltip="рейтинг афоризмов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525" y="-14288"/>
            <a:ext cx="142875" cy="142876"/>
          </a:xfrm>
          <a:prstGeom prst="rect">
            <a:avLst/>
          </a:prstGeom>
          <a:noFill/>
        </p:spPr>
      </p:pic>
      <p:pic>
        <p:nvPicPr>
          <p:cNvPr id="7173" name="Picture 5" descr="добавить афоризм">
            <a:hlinkClick r:id="rId7" tooltip="добавить афоризм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8825" y="-14288"/>
            <a:ext cx="142875" cy="142876"/>
          </a:xfrm>
          <a:prstGeom prst="rect">
            <a:avLst/>
          </a:prstGeom>
          <a:noFill/>
        </p:spPr>
      </p:pic>
      <p:pic>
        <p:nvPicPr>
          <p:cNvPr id="7174" name="Picture 6" descr="комментировать афоризм">
            <a:hlinkClick r:id="rId9" tooltip="комментировать афоризм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125" y="-14288"/>
            <a:ext cx="142875" cy="1428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28860" y="857232"/>
            <a:ext cx="64294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Кино – самое молодое из искусств но оно давно уже признано самым важным из искусств, и оно действительно ориентирует многих людей в их жизни. Кино создает общественное мнение и управляет им.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90942" y="4000504"/>
            <a:ext cx="4467338" cy="242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Documents and Settings\Библиотека-02\Рабочий стол\КИНО\РИСУНКИ\tv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1571612"/>
            <a:ext cx="2000264" cy="249899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4429132"/>
            <a:ext cx="46434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Это обеспечило ему не только привязанность зрителей, но и самое пристальное внимание со стороны власти. 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85794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  <a:latin typeface="Comic Sans MS" pitchFamily="66" charset="0"/>
              </a:rPr>
              <a:t>Украдкий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взгляд в чудесное окно, 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В миры иные, дарит нам кино. 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Смеяться заставляет нас до слез, 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И миг игры воспринимать всерьез. 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Чужая драма иль смешная шутка 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От скуки отвлекут хоть на минутку. 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Пока душа твоя развязки ждет, 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Перед глазами чья-то жизнь пройдет. 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Пройдет она с начала до конца -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Жизнь длинная глупца иль мудреца, 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Красавицы, жены или вдовы, 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И вот тогда, в тот миг, поймете вы, 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Что людям шанс синематограф дал 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Быть тем, кем ты всю жизнь мечтал, 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И в темном зале без излишеств и прикрас 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Судьбой чужой прожить хотя бы раз. 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Спасибо Вам, кому дано, </a:t>
            </a:r>
            <a:b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Снимать для нас прекрасное российское кино</a:t>
            </a:r>
            <a:r>
              <a:rPr lang="ru-RU" sz="2000" b="1" dirty="0" smtClean="0">
                <a:solidFill>
                  <a:srgbClr val="0070C0"/>
                </a:solidFill>
              </a:rPr>
              <a:t>!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6868" name="Picture 4" descr="C:\Documents and Settings\Библиотека-02\Рабочий стол\РИС О КИНО\Flying_Film_R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928670"/>
            <a:ext cx="2618729" cy="3433761"/>
          </a:xfrm>
          <a:prstGeom prst="rect">
            <a:avLst/>
          </a:prstGeom>
          <a:noFill/>
        </p:spPr>
      </p:pic>
      <p:pic>
        <p:nvPicPr>
          <p:cNvPr id="7" name="Picture 5" descr="C:\Documents and Settings\Библиотека-02\Рабочий стол\РИС О КИНО\cameraman-vintage-film-movie-camera-side-cartoon-illustration-director-set-viewed-done-style-40181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337338"/>
            <a:ext cx="2357454" cy="2520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154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Афоризмы знаменитых людей о кино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772816"/>
            <a:ext cx="8606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Единственное искусство, способное сочетать все искусства –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это кино.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    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Гарун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Агацарский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4282" y="3032434"/>
            <a:ext cx="8143932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Смотришь в день по фильму - проживаешь много жизней 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одной своей, смотришь несколько фильмов в день - рассеиваешь свою единственную.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    Елена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Ермолова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509120"/>
            <a:ext cx="87154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"Когда я снимаю фильмы, мне просто некогда болеть. Как только фильм кончается, болезнь и хвороба начинает выползать из всех щелей. Поэтому для меня - это рецепт только для меня - мне надо все время работать". 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  Ильдар Рязанов</a:t>
            </a: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4" name="Picture 4" descr="C:\Documents and Settings\Библиотека-02\Рабочий стол\РИС О КИНО\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857232"/>
            <a:ext cx="1714480" cy="2141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4435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357167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Крупные киностудии-фабрики отечественных фильмов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4818" name="Picture 2" descr="C:\Documents and Settings\Библиотека-02\Рабочий стол\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43303"/>
            <a:ext cx="3893372" cy="3114697"/>
          </a:xfrm>
          <a:prstGeom prst="rect">
            <a:avLst/>
          </a:prstGeom>
          <a:noFill/>
        </p:spPr>
      </p:pic>
      <p:pic>
        <p:nvPicPr>
          <p:cNvPr id="34820" name="Picture 4" descr="C:\Documents and Settings\Библиотека-02\Рабочий стол\Gorkiy.php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214818"/>
            <a:ext cx="2786082" cy="2474127"/>
          </a:xfrm>
          <a:prstGeom prst="rect">
            <a:avLst/>
          </a:prstGeom>
          <a:noFill/>
        </p:spPr>
      </p:pic>
      <p:pic>
        <p:nvPicPr>
          <p:cNvPr id="34821" name="Picture 5" descr="C:\Documents and Settings\Библиотека-02\Рабочий стол\b785af948600daf83bee365d4a495ba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071546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иблиотека-02\Рабочий стол\КИНО\20932mov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4626" y="-11215790"/>
            <a:ext cx="18288000" cy="10287000"/>
          </a:xfrm>
          <a:prstGeom prst="rect">
            <a:avLst/>
          </a:prstGeom>
          <a:noFill/>
        </p:spPr>
      </p:pic>
      <p:pic>
        <p:nvPicPr>
          <p:cNvPr id="2051" name="Picture 3" descr="C:\Documents and Settings\Библиотека-02\Рабочий стол\19727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500" y="4391364"/>
            <a:ext cx="3241160" cy="2220195"/>
          </a:xfrm>
          <a:prstGeom prst="rect">
            <a:avLst/>
          </a:prstGeom>
          <a:noFill/>
        </p:spPr>
      </p:pic>
      <p:pic>
        <p:nvPicPr>
          <p:cNvPr id="2052" name="Picture 4" descr="C:\Documents and Settings\Библиотека-02\Рабочий стол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857364"/>
            <a:ext cx="3018937" cy="2258260"/>
          </a:xfrm>
          <a:prstGeom prst="rect">
            <a:avLst/>
          </a:prstGeom>
          <a:noFill/>
        </p:spPr>
      </p:pic>
      <p:pic>
        <p:nvPicPr>
          <p:cNvPr id="2053" name="Picture 5" descr="C:\Documents and Settings\Библиотека-02\Рабочий стол\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286256"/>
            <a:ext cx="3475993" cy="2317329"/>
          </a:xfrm>
          <a:prstGeom prst="rect">
            <a:avLst/>
          </a:prstGeom>
          <a:noFill/>
        </p:spPr>
      </p:pic>
      <p:pic>
        <p:nvPicPr>
          <p:cNvPr id="2055" name="Picture 7" descr="C:\Documents and Settings\Библиотека-02\Рабочий стол\Marfuš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714488"/>
            <a:ext cx="3143272" cy="25146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71604" y="714356"/>
            <a:ext cx="59293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«</a:t>
            </a:r>
            <a:r>
              <a:rPr lang="ru-RU" sz="2400" b="1" dirty="0" err="1" smtClean="0">
                <a:solidFill>
                  <a:srgbClr val="0070C0"/>
                </a:solidFill>
                <a:latin typeface="Comic Sans MS" pitchFamily="66" charset="0"/>
              </a:rPr>
              <a:t>Морозко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По мотивам русской народной сказки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Режиссер Александр </a:t>
            </a:r>
            <a:r>
              <a:rPr lang="ru-RU" b="1" dirty="0" err="1" smtClean="0">
                <a:solidFill>
                  <a:srgbClr val="0070C0"/>
                </a:solidFill>
                <a:latin typeface="Comic Sans MS" pitchFamily="66" charset="0"/>
              </a:rPr>
              <a:t>Роу</a:t>
            </a:r>
            <a:endParaRPr lang="ru-RU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2718949</TotalTime>
  <Words>453</Words>
  <Application>Microsoft Office PowerPoint</Application>
  <PresentationFormat>Экран (4:3)</PresentationFormat>
  <Paragraphs>73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«Остров сокровищ» Режиссер: Владимир Воробьев По роману Р.Стивенсона </vt:lpstr>
      <vt:lpstr>Наши любимые отечественные фильмы</vt:lpstr>
      <vt:lpstr>Слайд 15</vt:lpstr>
      <vt:lpstr>Слайд 16</vt:lpstr>
      <vt:lpstr>Слайд 17</vt:lpstr>
    </vt:vector>
  </TitlesOfParts>
  <Company>Nabster-CD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Nabster</dc:creator>
  <cp:lastModifiedBy>1</cp:lastModifiedBy>
  <cp:revision>136</cp:revision>
  <dcterms:created xsi:type="dcterms:W3CDTF">2015-01-15T16:52:01Z</dcterms:created>
  <dcterms:modified xsi:type="dcterms:W3CDTF">2015-12-24T13:23:04Z</dcterms:modified>
</cp:coreProperties>
</file>